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9026BC-0DF9-4FC4-ABBE-6A3424F3F36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B008A0-CBE7-4E9B-9765-FD069538D4D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задач на многогранники, цилиндр, конус, шар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00101" y="1643048"/>
          <a:ext cx="6610692" cy="2372692"/>
        </p:xfrm>
        <a:graphic>
          <a:graphicData uri="http://schemas.openxmlformats.org/drawingml/2006/table">
            <a:tbl>
              <a:tblPr/>
              <a:tblGrid>
                <a:gridCol w="3305001"/>
                <a:gridCol w="3305691"/>
              </a:tblGrid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1Вариант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 Вариант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1. Основание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1. Плоскостью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2. Центром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2. Окружность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3. Круг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3. Высоте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4. Окружность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4. Перпендикулярен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5. Равным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5. Касания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6. Высоте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6. Высоте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28860" y="928670"/>
            <a:ext cx="46434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Ответы теоретического диктанта: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74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18599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Объем шара равен 12348 </a:t>
            </a:r>
            <a:r>
              <a:rPr lang="ru-RU" dirty="0" err="1"/>
              <a:t>π</a:t>
            </a:r>
            <a:r>
              <a:rPr lang="ru-RU" dirty="0"/>
              <a:t>. Найдите площадь его поверхности, деленную на </a:t>
            </a:r>
            <a:r>
              <a:rPr lang="ru-RU" dirty="0" err="1"/>
              <a:t>π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61448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2. Площадь большого круга шара равна 1. Найдите площадь поверхности шара.</a:t>
            </a:r>
          </a:p>
          <a:p>
            <a:endParaRPr lang="ru-RU" dirty="0"/>
          </a:p>
        </p:txBody>
      </p:sp>
      <p:pic>
        <p:nvPicPr>
          <p:cNvPr id="5" name="Рисунок 4" descr="шар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786190"/>
            <a:ext cx="167028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ic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857628"/>
            <a:ext cx="158115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3. Во сколько раз увеличится площадь поверхности шара, если радиус шара увеличить в 28 раз?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971808"/>
          </a:xfrm>
        </p:spPr>
        <p:txBody>
          <a:bodyPr>
            <a:normAutofit/>
          </a:bodyPr>
          <a:lstStyle/>
          <a:p>
            <a:r>
              <a:rPr lang="ru-RU" dirty="0"/>
              <a:t>4. Объем прямоугольного параллелепипеда, описанного около сферы, равен 10648. Найдите радиус сферы.</a:t>
            </a:r>
          </a:p>
          <a:p>
            <a:endParaRPr lang="ru-RU" dirty="0"/>
          </a:p>
        </p:txBody>
      </p:sp>
      <p:pic>
        <p:nvPicPr>
          <p:cNvPr id="5" name="Рисунок 4" descr="в куб вписан шар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214818"/>
            <a:ext cx="2214578" cy="169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шары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071942"/>
            <a:ext cx="186214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47174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5. </a:t>
            </a:r>
            <a:r>
              <a:rPr lang="ru-RU" dirty="0"/>
              <a:t>Около шара описан цилиндр, площадь поверхности которого равна 81. Найдите площадь поверхности шара.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32886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6. Конус вписан в шар. Радиус основания конуса равен радиусу шара. Объем шара равен 156. Найдите объем конуса.</a:t>
            </a:r>
          </a:p>
          <a:p>
            <a:endParaRPr lang="ru-RU" dirty="0"/>
          </a:p>
        </p:txBody>
      </p:sp>
      <p:pic>
        <p:nvPicPr>
          <p:cNvPr id="5" name="Рисунок 4" descr="в цилиндр вписан шар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000504"/>
            <a:ext cx="171451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000504"/>
            <a:ext cx="185738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162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Решение задач на многогранники, цилиндр, конус, шар</vt:lpstr>
      <vt:lpstr>Слайд 2</vt:lpstr>
      <vt:lpstr>Решение задач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на многогранники, цилиндр, конус, шар</dc:title>
  <dc:creator>Мишель</dc:creator>
  <cp:lastModifiedBy>Мишель</cp:lastModifiedBy>
  <cp:revision>4</cp:revision>
  <dcterms:created xsi:type="dcterms:W3CDTF">2016-09-28T12:13:12Z</dcterms:created>
  <dcterms:modified xsi:type="dcterms:W3CDTF">2016-09-28T12:45:20Z</dcterms:modified>
</cp:coreProperties>
</file>